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</p:sldIdLst>
  <p:sldSz cx="18288000" cy="10287000"/>
  <p:notesSz cx="6858000" cy="9144000"/>
  <p:embeddedFontLst>
    <p:embeddedFont>
      <p:font typeface="Pretendard Bold" panose="02000803000000020004" pitchFamily="2" charset="-127"/>
      <p:bold r:id="rId4"/>
    </p:embeddedFont>
    <p:embeddedFont>
      <p:font typeface="Pretendard Medium" panose="02000603000000020004" pitchFamily="2" charset="-127"/>
      <p:regular r:id="rId5"/>
      <p:bold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4655" autoAdjust="0"/>
  </p:normalViewPr>
  <p:slideViewPr>
    <p:cSldViewPr>
      <p:cViewPr varScale="1">
        <p:scale>
          <a:sx n="78" d="100"/>
          <a:sy n="78" d="100"/>
        </p:scale>
        <p:origin x="60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10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5700" y="2146300"/>
            <a:ext cx="8280400" cy="393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303E49"/>
                </a:solidFill>
                <a:latin typeface="Pretendard Medium"/>
              </a:rPr>
              <a:t>AR</a:t>
            </a:r>
            <a:r>
              <a:rPr lang="ko-KR" sz="2200" b="0" i="0" u="none" strike="noStrike">
                <a:solidFill>
                  <a:srgbClr val="303E49"/>
                </a:solidFill>
                <a:ea typeface="Pretendard Medium"/>
              </a:rPr>
              <a:t>과</a:t>
            </a:r>
            <a:r>
              <a:rPr lang="en-US" sz="2200" b="0" i="0" u="none" strike="noStrike">
                <a:solidFill>
                  <a:srgbClr val="303E49"/>
                </a:solidFill>
                <a:latin typeface="Pretendard Medium"/>
              </a:rPr>
              <a:t> AI</a:t>
            </a:r>
            <a:r>
              <a:rPr lang="ko-KR" sz="2200" b="0" i="0" u="none" strike="noStrike">
                <a:solidFill>
                  <a:srgbClr val="303E49"/>
                </a:solidFill>
                <a:ea typeface="Pretendard Medium"/>
              </a:rPr>
              <a:t>로</a:t>
            </a:r>
            <a:r>
              <a:rPr lang="en-US" sz="2200" b="0" i="0" u="none" strike="noStrike">
                <a:solidFill>
                  <a:srgbClr val="303E49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303E49"/>
                </a:solidFill>
                <a:ea typeface="Pretendard Medium"/>
              </a:rPr>
              <a:t>캠퍼스</a:t>
            </a:r>
            <a:r>
              <a:rPr lang="en-US" sz="2200" b="0" i="0" u="none" strike="noStrike">
                <a:solidFill>
                  <a:srgbClr val="303E49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303E49"/>
                </a:solidFill>
                <a:ea typeface="Pretendard Medium"/>
              </a:rPr>
              <a:t>생물다양성</a:t>
            </a:r>
            <a:r>
              <a:rPr lang="en-US" sz="2200" b="0" i="0" u="none" strike="noStrike">
                <a:solidFill>
                  <a:srgbClr val="303E49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303E49"/>
                </a:solidFill>
                <a:ea typeface="Pretendard Medium"/>
              </a:rPr>
              <a:t>탐험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66800" y="2806700"/>
            <a:ext cx="84963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200" b="0" i="0" u="none" strike="noStrike">
                <a:solidFill>
                  <a:srgbClr val="000000"/>
                </a:solidFill>
                <a:latin typeface="Pretendard Bold"/>
              </a:rPr>
              <a:t>EcoExplore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5600"/>
            <a:ext cx="18288000" cy="1054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0287000" y="2336800"/>
            <a:ext cx="1435100" cy="21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10337800" y="2032000"/>
            <a:ext cx="1346200" cy="215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10502900" y="1727200"/>
            <a:ext cx="10033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>
            <a:off x="10972800" y="-317500"/>
            <a:ext cx="76200" cy="190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3144500" y="5041900"/>
            <a:ext cx="14351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13182600" y="4737100"/>
            <a:ext cx="13462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13347700" y="4432300"/>
            <a:ext cx="10033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13817600" y="-1879600"/>
            <a:ext cx="76200" cy="6184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15989300" y="2755900"/>
            <a:ext cx="14351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16027400" y="2451100"/>
            <a:ext cx="13462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16205200" y="2146300"/>
            <a:ext cx="1003300" cy="21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75000"/>
          </a:blip>
          <a:stretch>
            <a:fillRect/>
          </a:stretch>
        </p:blipFill>
        <p:spPr>
          <a:xfrm>
            <a:off x="16662400" y="-330200"/>
            <a:ext cx="76200" cy="2349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9800" y="2730500"/>
            <a:ext cx="2336800" cy="2768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74600" y="5435600"/>
            <a:ext cx="2336800" cy="2768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32100" y="3149600"/>
            <a:ext cx="2336800" cy="276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200" y="5791200"/>
            <a:ext cx="11836400" cy="825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0200" y="6324600"/>
            <a:ext cx="12496800" cy="825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0200" y="6858000"/>
            <a:ext cx="11798300" cy="825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800" y="7391400"/>
            <a:ext cx="12903200" cy="825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800" y="7924800"/>
            <a:ext cx="12979400" cy="825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9400" y="8470900"/>
            <a:ext cx="15201900" cy="825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5494000" y="8813800"/>
            <a:ext cx="8280400" cy="393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303E49"/>
                </a:solidFill>
                <a:latin typeface="Pretendard Medium"/>
              </a:rPr>
              <a:t>-</a:t>
            </a:r>
            <a:r>
              <a:rPr lang="ko-KR" sz="2200" b="0" i="0" u="none" strike="noStrike">
                <a:solidFill>
                  <a:srgbClr val="303E49"/>
                </a:solidFill>
                <a:ea typeface="Pretendard Medium"/>
              </a:rPr>
              <a:t>인공지능공학부</a:t>
            </a:r>
            <a:r>
              <a:rPr lang="en-US" sz="2200" b="0" i="0" u="none" strike="noStrike">
                <a:solidFill>
                  <a:srgbClr val="303E49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303E49"/>
                </a:solidFill>
                <a:ea typeface="Pretendard Medium"/>
              </a:rPr>
              <a:t>박현빈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43000" y="1181100"/>
            <a:ext cx="8699500" cy="927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5200" b="0" i="0" u="none" strike="noStrike">
                <a:solidFill>
                  <a:srgbClr val="FDE115"/>
                </a:solidFill>
                <a:ea typeface="Pretendard Bold"/>
              </a:rPr>
              <a:t>함께</a:t>
            </a:r>
            <a:r>
              <a:rPr lang="en-US" sz="5200" b="0" i="0" u="none" strike="noStrike">
                <a:solidFill>
                  <a:srgbClr val="FDE115"/>
                </a:solidFill>
                <a:latin typeface="Pretendard Bold"/>
              </a:rPr>
              <a:t> </a:t>
            </a:r>
            <a:r>
              <a:rPr lang="ko-KR" sz="5200" b="0" i="0" u="none" strike="noStrike">
                <a:solidFill>
                  <a:srgbClr val="FDE115"/>
                </a:solidFill>
                <a:ea typeface="Pretendard Bold"/>
              </a:rPr>
              <a:t>만드는</a:t>
            </a:r>
            <a:r>
              <a:rPr lang="en-US" sz="5200" b="0" i="0" u="none" strike="noStrike">
                <a:solidFill>
                  <a:srgbClr val="FDE115"/>
                </a:solidFill>
                <a:latin typeface="Pretendard Bold"/>
              </a:rPr>
              <a:t> </a:t>
            </a:r>
            <a:r>
              <a:rPr lang="ko-KR" sz="5200" b="0" i="0" u="none" strike="noStrike">
                <a:solidFill>
                  <a:srgbClr val="FDE115"/>
                </a:solidFill>
                <a:ea typeface="Pretendard Bold"/>
              </a:rPr>
              <a:t>지속</a:t>
            </a:r>
            <a:r>
              <a:rPr lang="en-US" sz="5200" b="0" i="0" u="none" strike="noStrike">
                <a:solidFill>
                  <a:srgbClr val="FDE115"/>
                </a:solidFill>
                <a:latin typeface="Pretendard Bold"/>
              </a:rPr>
              <a:t> </a:t>
            </a:r>
            <a:r>
              <a:rPr lang="ko-KR" sz="5200" b="0" i="0" u="none" strike="noStrike">
                <a:solidFill>
                  <a:srgbClr val="FDE115"/>
                </a:solidFill>
                <a:ea typeface="Pretendard Bold"/>
              </a:rPr>
              <a:t>가능한</a:t>
            </a:r>
            <a:r>
              <a:rPr lang="en-US" sz="5200" b="0" i="0" u="none" strike="noStrike">
                <a:solidFill>
                  <a:srgbClr val="FDE115"/>
                </a:solidFill>
                <a:latin typeface="Pretendard Bold"/>
              </a:rPr>
              <a:t> </a:t>
            </a:r>
            <a:r>
              <a:rPr lang="ko-KR" sz="5200" b="0" i="0" u="none" strike="noStrike">
                <a:solidFill>
                  <a:srgbClr val="FDE115"/>
                </a:solidFill>
                <a:ea typeface="Pretendard Bold"/>
              </a:rPr>
              <a:t>미래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2700000" y="7924800"/>
            <a:ext cx="23241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12776200" y="8407400"/>
            <a:ext cx="2184400" cy="35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13055600" y="8902700"/>
            <a:ext cx="1625600" cy="35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3400" y="3162300"/>
            <a:ext cx="3784600" cy="4470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5400" y="1638300"/>
            <a:ext cx="7340600" cy="5956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43000" y="2705100"/>
            <a:ext cx="8623300" cy="219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0350"/>
              </a:lnSpc>
            </a:pP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EcoExplore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는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단순한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앱이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아닌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,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우리의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환경을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이해하고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보호하기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위한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강력한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도구입니다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. AR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과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AI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기술을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활용해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캠퍼스의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생물다양성을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탐험하고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,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실시간으로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데이터를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공유하며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,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환경에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대한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인식을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높이는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이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혁신적인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플랫폼은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지속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가능한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미래를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향한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우리의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여정에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중요한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역할을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합니다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3000" y="8496300"/>
            <a:ext cx="86233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0350"/>
              </a:lnSpc>
            </a:pPr>
            <a:r>
              <a:rPr lang="en-US" sz="2200" b="0" i="0" u="none" strike="noStrike">
                <a:solidFill>
                  <a:srgbClr val="FD9F28">
                    <a:alpha val="90196"/>
                  </a:srgbClr>
                </a:solidFill>
                <a:latin typeface="Pretendard Medium"/>
              </a:rPr>
              <a:t>EcoExplore</a:t>
            </a:r>
            <a:r>
              <a:rPr lang="ko-KR" sz="2200" b="0" i="0" u="none" strike="noStrike">
                <a:solidFill>
                  <a:srgbClr val="FD9F28">
                    <a:alpha val="90196"/>
                  </a:srgbClr>
                </a:solidFill>
                <a:ea typeface="Pretendard Medium"/>
              </a:rPr>
              <a:t>와</a:t>
            </a:r>
            <a:r>
              <a:rPr lang="en-US" sz="2200" b="0" i="0" u="none" strike="noStrike">
                <a:solidFill>
                  <a:srgbClr val="FD9F28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D9F28">
                    <a:alpha val="90196"/>
                  </a:srgbClr>
                </a:solidFill>
                <a:ea typeface="Pretendard Medium"/>
              </a:rPr>
              <a:t>함께</a:t>
            </a:r>
            <a:r>
              <a:rPr lang="en-US" sz="2200" b="0" i="0" u="none" strike="noStrike">
                <a:solidFill>
                  <a:srgbClr val="FD9F28">
                    <a:alpha val="90196"/>
                  </a:srgbClr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FD9F28">
                    <a:alpha val="90196"/>
                  </a:srgbClr>
                </a:solidFill>
                <a:ea typeface="Pretendard Medium"/>
              </a:rPr>
              <a:t>우리의</a:t>
            </a:r>
            <a:r>
              <a:rPr lang="en-US" sz="2200" b="0" i="0" u="none" strike="noStrike">
                <a:solidFill>
                  <a:srgbClr val="FD9F28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D9F28">
                    <a:alpha val="90196"/>
                  </a:srgbClr>
                </a:solidFill>
                <a:ea typeface="Pretendard Medium"/>
              </a:rPr>
              <a:t>캠퍼스를</a:t>
            </a:r>
            <a:r>
              <a:rPr lang="en-US" sz="2200" b="0" i="0" u="none" strike="noStrike">
                <a:solidFill>
                  <a:srgbClr val="FD9F28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D9F28">
                    <a:alpha val="90196"/>
                  </a:srgbClr>
                </a:solidFill>
                <a:ea typeface="Pretendard Medium"/>
              </a:rPr>
              <a:t>생명력</a:t>
            </a:r>
            <a:r>
              <a:rPr lang="en-US" sz="2200" b="0" i="0" u="none" strike="noStrike">
                <a:solidFill>
                  <a:srgbClr val="FD9F28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D9F28">
                    <a:alpha val="90196"/>
                  </a:srgbClr>
                </a:solidFill>
                <a:ea typeface="Pretendard Medium"/>
              </a:rPr>
              <a:t>넘치는</a:t>
            </a:r>
            <a:r>
              <a:rPr lang="en-US" sz="2200" b="0" i="0" u="none" strike="noStrike">
                <a:solidFill>
                  <a:srgbClr val="FD9F28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D9F28">
                    <a:alpha val="90196"/>
                  </a:srgbClr>
                </a:solidFill>
                <a:ea typeface="Pretendard Medium"/>
              </a:rPr>
              <a:t>생태계의</a:t>
            </a:r>
            <a:r>
              <a:rPr lang="en-US" sz="2200" b="0" i="0" u="none" strike="noStrike">
                <a:solidFill>
                  <a:srgbClr val="FD9F28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D9F28">
                    <a:alpha val="90196"/>
                  </a:srgbClr>
                </a:solidFill>
                <a:ea typeface="Pretendard Medium"/>
              </a:rPr>
              <a:t>보고로</a:t>
            </a:r>
            <a:r>
              <a:rPr lang="en-US" sz="2200" b="0" i="0" u="none" strike="noStrike">
                <a:solidFill>
                  <a:srgbClr val="FD9F28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FD9F28">
                    <a:alpha val="90196"/>
                  </a:srgbClr>
                </a:solidFill>
                <a:ea typeface="Pretendard Medium"/>
              </a:rPr>
              <a:t>만들어갑시다</a:t>
            </a:r>
            <a:r>
              <a:rPr lang="en-US" sz="2200" b="0" i="0" u="none" strike="noStrike">
                <a:solidFill>
                  <a:srgbClr val="FD9F28">
                    <a:alpha val="90196"/>
                  </a:srgbClr>
                </a:solidFill>
                <a:latin typeface="Pretendard Medium"/>
              </a:rPr>
              <a:t>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000" y="5016500"/>
            <a:ext cx="8699500" cy="927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5200" b="0" i="0" u="none" strike="noStrike">
                <a:solidFill>
                  <a:srgbClr val="FDE115"/>
                </a:solidFill>
                <a:ea typeface="Pretendard Bold"/>
              </a:rPr>
              <a:t>공동체</a:t>
            </a:r>
            <a:r>
              <a:rPr lang="en-US" sz="5200" b="0" i="0" u="none" strike="noStrike">
                <a:solidFill>
                  <a:srgbClr val="FDE115"/>
                </a:solidFill>
                <a:latin typeface="Pretendard Bold"/>
              </a:rPr>
              <a:t> </a:t>
            </a:r>
            <a:r>
              <a:rPr lang="ko-KR" sz="5200" b="0" i="0" u="none" strike="noStrike">
                <a:solidFill>
                  <a:srgbClr val="FDE115"/>
                </a:solidFill>
                <a:ea typeface="Pretendard Bold"/>
              </a:rPr>
              <a:t>참여</a:t>
            </a:r>
            <a:r>
              <a:rPr lang="en-US" sz="5200" b="0" i="0" u="none" strike="noStrike">
                <a:solidFill>
                  <a:srgbClr val="FDE115"/>
                </a:solidFill>
                <a:latin typeface="Pretendard Bold"/>
              </a:rPr>
              <a:t> </a:t>
            </a:r>
            <a:r>
              <a:rPr lang="ko-KR" sz="5200" b="0" i="0" u="none" strike="noStrike">
                <a:solidFill>
                  <a:srgbClr val="FDE115"/>
                </a:solidFill>
                <a:ea typeface="Pretendard Bold"/>
              </a:rPr>
              <a:t>촉진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5700" y="6273800"/>
            <a:ext cx="8623300" cy="175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0350"/>
              </a:lnSpc>
            </a:pP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EcoExplore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는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캠퍼스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구성원들의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적극적인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참여를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유도합니다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.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앱을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통해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사용자들은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자신의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관찰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결과를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공유하고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,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다른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사용자들의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발견을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확인할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수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있습니다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.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이는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집단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지성을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활용한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생태계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모니터링을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가능케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하며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,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캠퍼스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공동체의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환경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의식을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높이는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데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FFFFFF">
                    <a:alpha val="90196"/>
                  </a:srgbClr>
                </a:solidFill>
                <a:ea typeface="Pretendard Medium"/>
              </a:rPr>
              <a:t>기여합니다</a:t>
            </a:r>
            <a:r>
              <a:rPr lang="en-US" sz="2400" b="0" i="0" u="none" strike="noStrike">
                <a:solidFill>
                  <a:srgbClr val="FFFFFF">
                    <a:alpha val="90196"/>
                  </a:srgbClr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115</Words>
  <Application>Microsoft Macintosh PowerPoint</Application>
  <PresentationFormat>사용자 지정</PresentationFormat>
  <Paragraphs>8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7" baseType="lpstr">
      <vt:lpstr>Pretendard Bold</vt:lpstr>
      <vt:lpstr>Pretendard Medium</vt:lpstr>
      <vt:lpstr>Arial</vt:lpstr>
      <vt:lpstr>Calibri</vt:lpstr>
      <vt:lpstr>Office Theme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박현빈</cp:lastModifiedBy>
  <cp:revision>2</cp:revision>
  <dcterms:created xsi:type="dcterms:W3CDTF">2006-08-16T00:00:00Z</dcterms:created>
  <dcterms:modified xsi:type="dcterms:W3CDTF">2024-09-13T11:59:09Z</dcterms:modified>
</cp:coreProperties>
</file>